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0" r:id="rId4"/>
    <p:sldId id="261" r:id="rId5"/>
    <p:sldId id="274" r:id="rId6"/>
    <p:sldId id="264" r:id="rId7"/>
    <p:sldId id="278" r:id="rId8"/>
    <p:sldId id="279" r:id="rId9"/>
    <p:sldId id="27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200B8-4597-4F90-9721-E5916C245D0D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9EAFFF6-DF95-484F-A4A5-097C447FCC9F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495300"/>
            <a:ext cx="9144000" cy="3432756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4000" b="1" dirty="0" smtClean="0"/>
            </a:br>
            <a:br>
              <a:rPr lang="tr-TR" sz="4000" b="1" dirty="0"/>
            </a:br>
            <a:r>
              <a:rPr lang="tr-TR" sz="4000" b="1" dirty="0" err="1" smtClean="0"/>
              <a:t>BiNA</a:t>
            </a:r>
            <a:r>
              <a:rPr lang="tr-TR" sz="4000" b="1" dirty="0" smtClean="0"/>
              <a:t> ROY 2018  </a:t>
            </a:r>
            <a:br>
              <a:rPr lang="tr-TR" sz="4000" b="1" dirty="0" smtClean="0"/>
            </a:br>
            <a:r>
              <a:rPr lang="tr-TR" sz="4000" b="1" dirty="0" smtClean="0"/>
              <a:t>VELİ GÜÇLENDİRME VE </a:t>
            </a:r>
            <a:br>
              <a:rPr lang="tr-TR" sz="4000" b="1" dirty="0" smtClean="0"/>
            </a:br>
            <a:r>
              <a:rPr lang="tr-TR" sz="4000" b="1" dirty="0" smtClean="0"/>
              <a:t>ÖĞRENCİ KOÇLUĞU PROJESİ </a:t>
            </a:r>
            <a:br>
              <a:rPr lang="tr-TR" sz="4000" b="1" dirty="0" smtClean="0"/>
            </a:br>
            <a:r>
              <a:rPr lang="tr-TR" sz="4000" b="1" dirty="0" smtClean="0">
                <a:solidFill>
                  <a:srgbClr val="FF0000"/>
                </a:solidFill>
              </a:rPr>
              <a:t>KAPANIŞ TOPLANTISI</a:t>
            </a:r>
            <a:br>
              <a:rPr lang="tr-TR" sz="4000" b="1" dirty="0" smtClean="0"/>
            </a:br>
            <a:r>
              <a:rPr lang="tr-TR" sz="3100" b="1" dirty="0" smtClean="0"/>
              <a:t>21 HAZİRAN 2018</a:t>
            </a:r>
            <a:br>
              <a:rPr lang="tr-TR" sz="3100" b="1" dirty="0" smtClean="0"/>
            </a:br>
            <a:endParaRPr lang="tr-TR" sz="31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812146"/>
            <a:ext cx="9144000" cy="200910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TÜRK ÜNİVERSİTELİ KADINLAR DERNEĞİ 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ANTALYA ŞUBESİ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MURATPAŞA BELEDİYESİ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AKDENİZ </a:t>
            </a:r>
            <a:r>
              <a:rPr lang="tr-TR" sz="2400" b="1" dirty="0" smtClean="0">
                <a:solidFill>
                  <a:srgbClr val="FF0000"/>
                </a:solidFill>
              </a:rPr>
              <a:t>ÜNİVERSİTESİ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2400" b="1" smtClean="0">
                <a:solidFill>
                  <a:srgbClr val="FF0000"/>
                </a:solidFill>
              </a:rPr>
              <a:t>TOBB ANTALYA KADIN GİRİŞİMCİLER KURULU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pPr algn="ctr"/>
            <a:endParaRPr lang="tr-TR" sz="2400" b="1" dirty="0" smtClean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96227" y="412124"/>
            <a:ext cx="9508386" cy="1030310"/>
          </a:xfrm>
        </p:spPr>
        <p:txBody>
          <a:bodyPr>
            <a:noAutofit/>
          </a:bodyPr>
          <a:lstStyle/>
          <a:p>
            <a:r>
              <a:rPr lang="tr-TR" sz="2400" b="1" dirty="0" err="1"/>
              <a:t>BiNA</a:t>
            </a:r>
            <a:r>
              <a:rPr lang="tr-TR" sz="2400" b="1" dirty="0"/>
              <a:t> ROY 2018 </a:t>
            </a:r>
            <a:br>
              <a:rPr lang="tr-TR" sz="2400" b="1" dirty="0" smtClean="0"/>
            </a:br>
            <a:r>
              <a:rPr lang="tr-TR" sz="2400" b="1" dirty="0" smtClean="0">
                <a:solidFill>
                  <a:srgbClr val="FF0000"/>
                </a:solidFill>
              </a:rPr>
              <a:t>VELİ </a:t>
            </a:r>
            <a:r>
              <a:rPr lang="tr-TR" sz="2400" b="1" dirty="0">
                <a:solidFill>
                  <a:srgbClr val="FF0000"/>
                </a:solidFill>
              </a:rPr>
              <a:t>GÜÇLENDİRME VE </a:t>
            </a:r>
            <a:r>
              <a:rPr lang="tr-TR" sz="2400" b="1" dirty="0" smtClean="0">
                <a:solidFill>
                  <a:srgbClr val="FF0000"/>
                </a:solidFill>
              </a:rPr>
              <a:t>ÖĞRENCİ </a:t>
            </a:r>
            <a:r>
              <a:rPr lang="tr-TR" sz="2400" b="1" dirty="0">
                <a:solidFill>
                  <a:srgbClr val="FF0000"/>
                </a:solidFill>
              </a:rPr>
              <a:t>KOÇLUĞU </a:t>
            </a:r>
            <a:r>
              <a:rPr lang="tr-TR" sz="2400" b="1" dirty="0" smtClean="0">
                <a:solidFill>
                  <a:srgbClr val="FF0000"/>
                </a:solidFill>
              </a:rPr>
              <a:t>PROJESİ </a:t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chemeClr val="tx1"/>
                </a:solidFill>
              </a:rPr>
              <a:t>KAPANIŞ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smtClean="0"/>
              <a:t>TOPLANTISI PROGRAMI</a:t>
            </a: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6226" y="1738649"/>
            <a:ext cx="9508386" cy="4713666"/>
          </a:xfrm>
        </p:spPr>
        <p:txBody>
          <a:bodyPr>
            <a:noAutofit/>
          </a:bodyPr>
          <a:lstStyle/>
          <a:p>
            <a:r>
              <a:rPr lang="tr-TR" b="1" dirty="0"/>
              <a:t>14:00	AÇILIŞ KONUŞMALARI</a:t>
            </a:r>
            <a:endParaRPr lang="tr-TR" b="1" dirty="0"/>
          </a:p>
          <a:p>
            <a:pPr lvl="1"/>
            <a:r>
              <a:rPr lang="tr-TR" dirty="0"/>
              <a:t>Ayla Yüksel- TÜKD Antalya Şubesi Başkanı</a:t>
            </a:r>
            <a:endParaRPr lang="tr-TR" dirty="0"/>
          </a:p>
          <a:p>
            <a:pPr lvl="1"/>
            <a:r>
              <a:rPr lang="tr-TR" dirty="0" smtClean="0"/>
              <a:t>Av. Ümit </a:t>
            </a:r>
            <a:r>
              <a:rPr lang="tr-TR" dirty="0"/>
              <a:t>Uysal- </a:t>
            </a:r>
            <a:r>
              <a:rPr lang="tr-TR" dirty="0" err="1"/>
              <a:t>Muratpaşa</a:t>
            </a:r>
            <a:r>
              <a:rPr lang="tr-TR" dirty="0"/>
              <a:t> Belediye </a:t>
            </a:r>
            <a:r>
              <a:rPr lang="tr-TR" dirty="0" smtClean="0"/>
              <a:t>Başkanı</a:t>
            </a:r>
            <a:endParaRPr lang="tr-TR" dirty="0" smtClean="0"/>
          </a:p>
          <a:p>
            <a:pPr lvl="1"/>
            <a:r>
              <a:rPr lang="tr-TR" dirty="0" smtClean="0"/>
              <a:t>Sedat Sırrı Arısoy- </a:t>
            </a:r>
            <a:r>
              <a:rPr lang="tr-TR" dirty="0" err="1" smtClean="0"/>
              <a:t>Muratpaşa</a:t>
            </a:r>
            <a:r>
              <a:rPr lang="tr-TR" dirty="0" smtClean="0"/>
              <a:t> Kaymakamı</a:t>
            </a:r>
            <a:endParaRPr lang="tr-TR" dirty="0" smtClean="0"/>
          </a:p>
          <a:p>
            <a:pPr lvl="1"/>
            <a:r>
              <a:rPr lang="tr-TR" dirty="0" smtClean="0"/>
              <a:t>Yüksel Arslan-Antalya Milli Eğitim Müdürü</a:t>
            </a:r>
            <a:endParaRPr lang="tr-TR" dirty="0"/>
          </a:p>
          <a:p>
            <a:r>
              <a:rPr lang="tr-TR" b="1" dirty="0"/>
              <a:t>14: </a:t>
            </a:r>
            <a:r>
              <a:rPr lang="tr-TR" b="1" dirty="0" smtClean="0"/>
              <a:t>20</a:t>
            </a:r>
            <a:r>
              <a:rPr lang="tr-TR" b="1" dirty="0"/>
              <a:t>	PROJE KAPANIŞ RAPORU</a:t>
            </a:r>
            <a:endParaRPr lang="tr-TR" b="1" dirty="0"/>
          </a:p>
          <a:p>
            <a:pPr lvl="1"/>
            <a:r>
              <a:rPr lang="tr-TR" dirty="0"/>
              <a:t>Fulya </a:t>
            </a:r>
            <a:r>
              <a:rPr lang="tr-TR" dirty="0" err="1"/>
              <a:t>Sarvan</a:t>
            </a:r>
            <a:r>
              <a:rPr lang="tr-TR" dirty="0"/>
              <a:t>- Proje Komisyonu </a:t>
            </a:r>
            <a:r>
              <a:rPr lang="tr-TR" dirty="0" smtClean="0"/>
              <a:t>Başkanı</a:t>
            </a:r>
            <a:endParaRPr lang="tr-TR" dirty="0"/>
          </a:p>
          <a:p>
            <a:r>
              <a:rPr lang="tr-TR" b="1" dirty="0"/>
              <a:t>14:30	POSTER BOYAMA ETKİNLİĞİ </a:t>
            </a:r>
            <a:r>
              <a:rPr lang="tr-TR" b="1" dirty="0" smtClean="0"/>
              <a:t>ÖDÜLLERİ</a:t>
            </a:r>
            <a:endParaRPr lang="tr-TR" b="1" dirty="0"/>
          </a:p>
          <a:p>
            <a:r>
              <a:rPr lang="tr-TR" b="1" dirty="0" smtClean="0"/>
              <a:t>14:40</a:t>
            </a:r>
            <a:r>
              <a:rPr lang="tr-TR" b="1" dirty="0"/>
              <a:t>	PROJE KOMPOZİSYON YARIŞMASI </a:t>
            </a:r>
            <a:r>
              <a:rPr lang="tr-TR" b="1" dirty="0" smtClean="0"/>
              <a:t>ÖDÜLLERİ</a:t>
            </a:r>
            <a:endParaRPr lang="tr-TR" b="1" dirty="0"/>
          </a:p>
          <a:p>
            <a:r>
              <a:rPr lang="tr-TR" b="1" dirty="0" smtClean="0"/>
              <a:t>15:00</a:t>
            </a:r>
            <a:r>
              <a:rPr lang="tr-TR" b="1" dirty="0"/>
              <a:t>	PROJE ÖĞRENCİLERİNE DÖNEM SONU HEDİYELERİ </a:t>
            </a:r>
            <a:r>
              <a:rPr lang="tr-TR" b="1" dirty="0" smtClean="0"/>
              <a:t>DAĞITIMI</a:t>
            </a:r>
            <a:endParaRPr lang="tr-TR" b="1" dirty="0"/>
          </a:p>
          <a:p>
            <a:r>
              <a:rPr lang="tr-TR" b="1" dirty="0" smtClean="0"/>
              <a:t>15:30</a:t>
            </a:r>
            <a:r>
              <a:rPr lang="tr-TR" b="1" dirty="0"/>
              <a:t>	İKRAM VE </a:t>
            </a:r>
            <a:r>
              <a:rPr lang="tr-TR" b="1" dirty="0" smtClean="0"/>
              <a:t>EĞLENCE</a:t>
            </a:r>
            <a:endParaRPr lang="tr-TR" b="1" dirty="0" smtClean="0"/>
          </a:p>
          <a:p>
            <a:r>
              <a:rPr lang="tr-TR" b="1" dirty="0" smtClean="0"/>
              <a:t>16:00	VEDA VE KAPANIŞ</a:t>
            </a:r>
            <a:endParaRPr lang="tr-TR" b="1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PROJE ÖZETİ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0" y="1454727"/>
            <a:ext cx="9218612" cy="479367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Bu projede Antalya’nın </a:t>
            </a:r>
            <a:r>
              <a:rPr lang="tr-TR" sz="2400" dirty="0" err="1"/>
              <a:t>Zeytinköy</a:t>
            </a:r>
            <a:r>
              <a:rPr lang="tr-TR" sz="2400" dirty="0"/>
              <a:t> </a:t>
            </a:r>
            <a:r>
              <a:rPr lang="tr-TR" sz="2400" dirty="0" smtClean="0"/>
              <a:t>çevresindeki ilköğretim okullarının 6., 7. ve 8. sınıflarına devam eden </a:t>
            </a:r>
            <a:r>
              <a:rPr lang="tr-TR" sz="2400" b="1" dirty="0" smtClean="0">
                <a:solidFill>
                  <a:srgbClr val="FF0000"/>
                </a:solidFill>
              </a:rPr>
              <a:t>21 </a:t>
            </a:r>
            <a:r>
              <a:rPr lang="tr-TR" sz="2400" b="1" dirty="0">
                <a:solidFill>
                  <a:srgbClr val="FF0000"/>
                </a:solidFill>
              </a:rPr>
              <a:t>kız öğrenci </a:t>
            </a:r>
            <a:r>
              <a:rPr lang="tr-TR" sz="2400" b="1" dirty="0" smtClean="0">
                <a:solidFill>
                  <a:srgbClr val="FF0000"/>
                </a:solidFill>
              </a:rPr>
              <a:t>ve velileri için</a:t>
            </a:r>
            <a:r>
              <a:rPr lang="tr-TR" sz="2400" dirty="0"/>
              <a:t>, </a:t>
            </a:r>
            <a:r>
              <a:rPr lang="tr-TR" sz="2400" dirty="0" smtClean="0"/>
              <a:t>20 </a:t>
            </a:r>
            <a:r>
              <a:rPr lang="tr-TR" sz="2400" dirty="0"/>
              <a:t>gönüllü dernek üyesi ve 10 gönüllü üniversite öğrencisinin </a:t>
            </a:r>
            <a:r>
              <a:rPr lang="tr-TR" sz="2400" dirty="0" smtClean="0"/>
              <a:t>birlikte yürüttükleri </a:t>
            </a:r>
            <a:r>
              <a:rPr lang="tr-TR" sz="2400" dirty="0"/>
              <a:t>bir </a:t>
            </a:r>
            <a:r>
              <a:rPr lang="tr-TR" sz="2400" b="1" dirty="0">
                <a:solidFill>
                  <a:srgbClr val="FF0000"/>
                </a:solidFill>
              </a:rPr>
              <a:t>v</a:t>
            </a:r>
            <a:r>
              <a:rPr lang="tr-TR" sz="2400" b="1" dirty="0" smtClean="0">
                <a:solidFill>
                  <a:srgbClr val="FF0000"/>
                </a:solidFill>
              </a:rPr>
              <a:t>eli </a:t>
            </a:r>
            <a:r>
              <a:rPr lang="tr-TR" sz="2400" b="1" dirty="0">
                <a:solidFill>
                  <a:srgbClr val="FF0000"/>
                </a:solidFill>
              </a:rPr>
              <a:t>güçlendirme ve öğrenci koçluğu programı</a:t>
            </a:r>
            <a:r>
              <a:rPr lang="tr-TR" sz="2400" dirty="0"/>
              <a:t> </a:t>
            </a:r>
            <a:r>
              <a:rPr lang="tr-TR" sz="2400" dirty="0" smtClean="0"/>
              <a:t>uygulanmıştır. </a:t>
            </a:r>
            <a:endParaRPr lang="tr-TR" sz="2400" dirty="0" smtClean="0"/>
          </a:p>
          <a:p>
            <a:r>
              <a:rPr lang="fr-CH" sz="2400" dirty="0" err="1"/>
              <a:t>Proje</a:t>
            </a:r>
            <a:r>
              <a:rPr lang="fr-CH" sz="2400" dirty="0"/>
              <a:t> </a:t>
            </a:r>
            <a:r>
              <a:rPr lang="fr-CH" sz="2400" dirty="0" err="1"/>
              <a:t>boyunca</a:t>
            </a:r>
            <a:r>
              <a:rPr lang="fr-CH" sz="2400" dirty="0"/>
              <a:t> </a:t>
            </a:r>
            <a:r>
              <a:rPr lang="fr-CH" sz="2400" dirty="0" err="1"/>
              <a:t>hedef</a:t>
            </a:r>
            <a:r>
              <a:rPr lang="fr-CH" sz="2400" dirty="0"/>
              <a:t> </a:t>
            </a:r>
            <a:r>
              <a:rPr lang="fr-CH" sz="2400" dirty="0" err="1"/>
              <a:t>öğrenciler</a:t>
            </a:r>
            <a:r>
              <a:rPr lang="fr-CH" sz="2400" dirty="0"/>
              <a:t> </a:t>
            </a:r>
            <a:r>
              <a:rPr lang="fr-CH" sz="2400" dirty="0" err="1"/>
              <a:t>ve</a:t>
            </a:r>
            <a:r>
              <a:rPr lang="fr-CH" sz="2400" dirty="0"/>
              <a:t> </a:t>
            </a:r>
            <a:r>
              <a:rPr lang="fr-CH" sz="2400" dirty="0" err="1"/>
              <a:t>velileri</a:t>
            </a:r>
            <a:r>
              <a:rPr lang="fr-CH" sz="2400" dirty="0"/>
              <a:t> </a:t>
            </a:r>
            <a:r>
              <a:rPr lang="fr-CH" sz="2400" dirty="0" err="1"/>
              <a:t>için</a:t>
            </a:r>
            <a:r>
              <a:rPr lang="fr-CH" sz="2400" dirty="0"/>
              <a:t> </a:t>
            </a:r>
            <a:r>
              <a:rPr lang="fr-CH" sz="2400" dirty="0" err="1"/>
              <a:t>proje</a:t>
            </a:r>
            <a:r>
              <a:rPr lang="fr-CH" sz="2400" dirty="0"/>
              <a:t> </a:t>
            </a:r>
            <a:r>
              <a:rPr lang="fr-CH" sz="2400" dirty="0" err="1"/>
              <a:t>ekibi</a:t>
            </a:r>
            <a:r>
              <a:rPr lang="fr-CH" sz="2400" dirty="0"/>
              <a:t> </a:t>
            </a:r>
            <a:r>
              <a:rPr lang="fr-CH" sz="2400" dirty="0" err="1"/>
              <a:t>tarafından</a:t>
            </a:r>
            <a:r>
              <a:rPr lang="fr-CH" sz="2400" dirty="0"/>
              <a:t> </a:t>
            </a:r>
            <a:r>
              <a:rPr lang="tr-TR" sz="2400" b="1" dirty="0" smtClean="0">
                <a:solidFill>
                  <a:srgbClr val="FF0000"/>
                </a:solidFill>
              </a:rPr>
              <a:t>13</a:t>
            </a:r>
            <a:r>
              <a:rPr lang="fr-CH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smtClean="0">
                <a:solidFill>
                  <a:srgbClr val="FF0000"/>
                </a:solidFill>
              </a:rPr>
              <a:t>SOSYAL, KÜLTÜREL VE SANATSAL </a:t>
            </a:r>
            <a:r>
              <a:rPr lang="fr-CH" sz="2400" b="1" dirty="0" err="1" smtClean="0">
                <a:solidFill>
                  <a:srgbClr val="FF0000"/>
                </a:solidFill>
              </a:rPr>
              <a:t>hafta</a:t>
            </a:r>
            <a:r>
              <a:rPr lang="fr-CH" sz="2400" b="1" dirty="0" smtClean="0">
                <a:solidFill>
                  <a:srgbClr val="FF0000"/>
                </a:solidFill>
              </a:rPr>
              <a:t> </a:t>
            </a:r>
            <a:r>
              <a:rPr lang="fr-CH" sz="2400" b="1" dirty="0" err="1">
                <a:solidFill>
                  <a:srgbClr val="FF0000"/>
                </a:solidFill>
              </a:rPr>
              <a:t>sonu</a:t>
            </a:r>
            <a:r>
              <a:rPr lang="fr-CH" sz="2400" b="1" dirty="0">
                <a:solidFill>
                  <a:srgbClr val="FF0000"/>
                </a:solidFill>
              </a:rPr>
              <a:t> </a:t>
            </a:r>
            <a:r>
              <a:rPr lang="fr-CH" sz="2400" b="1" dirty="0" err="1">
                <a:solidFill>
                  <a:srgbClr val="FF0000"/>
                </a:solidFill>
              </a:rPr>
              <a:t>etkinliği</a:t>
            </a:r>
            <a:r>
              <a:rPr lang="fr-CH" sz="2400" b="1" dirty="0">
                <a:solidFill>
                  <a:srgbClr val="FF0000"/>
                </a:solidFill>
              </a:rPr>
              <a:t> </a:t>
            </a:r>
            <a:r>
              <a:rPr lang="fr-CH" sz="2400" dirty="0" err="1" smtClean="0"/>
              <a:t>düzenlen</a:t>
            </a:r>
            <a:r>
              <a:rPr lang="tr-TR" sz="2400" dirty="0" err="1" smtClean="0"/>
              <a:t>miş</a:t>
            </a:r>
            <a:r>
              <a:rPr lang="fr-CH" sz="2400" dirty="0" smtClean="0"/>
              <a:t>tir</a:t>
            </a:r>
            <a:r>
              <a:rPr lang="fr-CH" sz="2400" dirty="0"/>
              <a:t>. </a:t>
            </a:r>
            <a:endParaRPr lang="tr-TR" sz="2400" dirty="0" smtClean="0"/>
          </a:p>
          <a:p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899890"/>
          </a:xfrm>
        </p:spPr>
        <p:txBody>
          <a:bodyPr/>
          <a:lstStyle/>
          <a:p>
            <a:r>
              <a:rPr lang="tr-TR" b="1" dirty="0" smtClean="0"/>
              <a:t>PROJE ORTAKLARIMIZ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524001"/>
            <a:ext cx="9523412" cy="4599707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M</a:t>
            </a:r>
            <a:r>
              <a:rPr lang="tr-TR" sz="2400" b="1" dirty="0" smtClean="0">
                <a:solidFill>
                  <a:srgbClr val="FF0000"/>
                </a:solidFill>
              </a:rPr>
              <a:t>URATPAŞA BELEDİYESİ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pPr lvl="1"/>
            <a:r>
              <a:rPr lang="tr-TR" sz="2200" b="1" dirty="0" smtClean="0">
                <a:solidFill>
                  <a:schemeClr val="tx1"/>
                </a:solidFill>
              </a:rPr>
              <a:t>Kadın ve Aile Hizmetleri Müdürlüğü</a:t>
            </a:r>
            <a:endParaRPr lang="tr-TR" sz="2200" b="1" dirty="0" smtClean="0">
              <a:solidFill>
                <a:schemeClr val="tx1"/>
              </a:solidFill>
            </a:endParaRPr>
          </a:p>
          <a:p>
            <a:pPr lvl="1"/>
            <a:r>
              <a:rPr lang="tr-TR" sz="2200" b="1" dirty="0" smtClean="0">
                <a:solidFill>
                  <a:schemeClr val="tx1"/>
                </a:solidFill>
              </a:rPr>
              <a:t>Sosyal Hizmetler Müdürlüğü </a:t>
            </a:r>
            <a:endParaRPr lang="tr-TR" sz="2200" b="1" dirty="0" smtClean="0">
              <a:solidFill>
                <a:schemeClr val="tx1"/>
              </a:solidFill>
            </a:endParaRPr>
          </a:p>
          <a:p>
            <a:r>
              <a:rPr lang="tr-TR" sz="2400" b="1" dirty="0" smtClean="0">
                <a:solidFill>
                  <a:srgbClr val="FF0000"/>
                </a:solidFill>
              </a:rPr>
              <a:t>AKDENİZ ÜNİVERSİTESİ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pPr lvl="1"/>
            <a:r>
              <a:rPr lang="tr-TR" sz="2200" b="1" dirty="0">
                <a:solidFill>
                  <a:schemeClr val="tx1"/>
                </a:solidFill>
              </a:rPr>
              <a:t>KATÇAM</a:t>
            </a:r>
            <a:endParaRPr lang="tr-TR" sz="2200" b="1" dirty="0">
              <a:solidFill>
                <a:schemeClr val="tx1"/>
              </a:solidFill>
            </a:endParaRPr>
          </a:p>
          <a:p>
            <a:pPr lvl="1"/>
            <a:r>
              <a:rPr lang="tr-TR" sz="2200" b="1" dirty="0">
                <a:solidFill>
                  <a:schemeClr val="tx1"/>
                </a:solidFill>
              </a:rPr>
              <a:t>Beden Eğitimi ve Spor Fakültesi</a:t>
            </a:r>
            <a:endParaRPr lang="tr-TR" sz="2200" b="1" dirty="0">
              <a:solidFill>
                <a:schemeClr val="tx1"/>
              </a:solidFill>
            </a:endParaRPr>
          </a:p>
          <a:p>
            <a:pPr lvl="1"/>
            <a:r>
              <a:rPr lang="tr-TR" sz="2200" b="1" dirty="0">
                <a:solidFill>
                  <a:schemeClr val="tx1"/>
                </a:solidFill>
              </a:rPr>
              <a:t>Güzel Sanatlar Fakültesi</a:t>
            </a:r>
            <a:endParaRPr lang="tr-TR" sz="2200" b="1" dirty="0">
              <a:solidFill>
                <a:schemeClr val="tx1"/>
              </a:solidFill>
            </a:endParaRPr>
          </a:p>
          <a:p>
            <a:pPr lvl="1"/>
            <a:r>
              <a:rPr lang="tr-TR" sz="2200" b="1" dirty="0">
                <a:solidFill>
                  <a:schemeClr val="tx1"/>
                </a:solidFill>
              </a:rPr>
              <a:t>İktisadi ve İdari Bilimler Fakültesi</a:t>
            </a:r>
            <a:endParaRPr lang="tr-TR" sz="2200" b="1" dirty="0">
              <a:solidFill>
                <a:schemeClr val="tx1"/>
              </a:solidFill>
            </a:endParaRPr>
          </a:p>
          <a:p>
            <a:r>
              <a:rPr lang="tr-TR" sz="2400" b="1" dirty="0" smtClean="0">
                <a:solidFill>
                  <a:srgbClr val="FF0000"/>
                </a:solidFill>
              </a:rPr>
              <a:t>TOBB ANTALYA KADIN GİRİŞİMCİLER KURULU</a:t>
            </a:r>
            <a:endParaRPr lang="tr-TR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79999"/>
          </a:xfrm>
        </p:spPr>
        <p:txBody>
          <a:bodyPr/>
          <a:lstStyle/>
          <a:p>
            <a:r>
              <a:rPr lang="tr-TR" b="1" dirty="0" smtClean="0"/>
              <a:t>ÖĞRENCİ KOMPOZİSYONU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5782" y="1177635"/>
            <a:ext cx="8969230" cy="5043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7 farklı okuldan 9’u 8. sınıf,  11’i 7. sınıf , 2’si 6. sınıf 21 öğrencinin dağılımı: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r>
              <a:rPr lang="tr-TR" sz="2400" dirty="0" smtClean="0"/>
              <a:t>İnönü Ortaokulu:  </a:t>
            </a:r>
            <a:r>
              <a:rPr lang="tr-TR" sz="2400" b="1" dirty="0" smtClean="0">
                <a:solidFill>
                  <a:srgbClr val="FF0000"/>
                </a:solidFill>
              </a:rPr>
              <a:t>11 öğrenci </a:t>
            </a:r>
            <a:r>
              <a:rPr lang="tr-TR" sz="2400" dirty="0" smtClean="0"/>
              <a:t>( 4’ü 8. sınıf- 5’i 7. sınıf, 2’si 6. sınıf</a:t>
            </a:r>
            <a:r>
              <a:rPr lang="tr-TR" sz="2400" dirty="0" smtClean="0"/>
              <a:t>)</a:t>
            </a:r>
            <a:endParaRPr lang="tr-TR" sz="2400" dirty="0" smtClean="0"/>
          </a:p>
          <a:p>
            <a:r>
              <a:rPr lang="tr-TR" sz="2400" dirty="0"/>
              <a:t>Kazım </a:t>
            </a:r>
            <a:r>
              <a:rPr lang="tr-TR" sz="2400" dirty="0" err="1"/>
              <a:t>Şanöz</a:t>
            </a:r>
            <a:r>
              <a:rPr lang="tr-TR" sz="2400" dirty="0"/>
              <a:t> İlköğretim Okulu: </a:t>
            </a:r>
            <a:r>
              <a:rPr lang="tr-TR" sz="2400" b="1" dirty="0">
                <a:solidFill>
                  <a:srgbClr val="FF0000"/>
                </a:solidFill>
              </a:rPr>
              <a:t>3 Öğrenci </a:t>
            </a:r>
            <a:r>
              <a:rPr lang="tr-TR" sz="2400" dirty="0"/>
              <a:t>( 3’ü 7. sınıf)</a:t>
            </a:r>
            <a:endParaRPr lang="tr-TR" sz="2400" dirty="0"/>
          </a:p>
          <a:p>
            <a:r>
              <a:rPr lang="tr-TR" sz="2400" dirty="0" smtClean="0"/>
              <a:t>Vali </a:t>
            </a:r>
            <a:r>
              <a:rPr lang="tr-TR" sz="2400" dirty="0" smtClean="0"/>
              <a:t>Saim </a:t>
            </a:r>
            <a:r>
              <a:rPr lang="tr-TR" sz="2400" dirty="0" err="1" smtClean="0"/>
              <a:t>Çotur</a:t>
            </a:r>
            <a:r>
              <a:rPr lang="tr-TR" sz="2400" dirty="0" smtClean="0"/>
              <a:t> Ortaokulu: </a:t>
            </a:r>
            <a:r>
              <a:rPr lang="tr-TR" sz="2400" b="1" dirty="0" smtClean="0">
                <a:solidFill>
                  <a:srgbClr val="FF0000"/>
                </a:solidFill>
              </a:rPr>
              <a:t>2 öğrenci </a:t>
            </a:r>
            <a:r>
              <a:rPr lang="tr-TR" sz="2400" dirty="0" smtClean="0"/>
              <a:t>( 1’i </a:t>
            </a:r>
            <a:r>
              <a:rPr lang="tr-TR" sz="2400" dirty="0"/>
              <a:t>8. sınıf- </a:t>
            </a:r>
            <a:r>
              <a:rPr lang="tr-TR" sz="2400" dirty="0" smtClean="0"/>
              <a:t>1’i </a:t>
            </a:r>
            <a:r>
              <a:rPr lang="tr-TR" sz="2400" dirty="0"/>
              <a:t>7. sınıf)</a:t>
            </a:r>
            <a:r>
              <a:rPr lang="tr-TR" sz="2400" dirty="0" smtClean="0"/>
              <a:t> </a:t>
            </a:r>
            <a:endParaRPr lang="tr-TR" sz="2400" dirty="0"/>
          </a:p>
          <a:p>
            <a:r>
              <a:rPr lang="tr-TR" sz="2400" dirty="0" smtClean="0"/>
              <a:t>Kamile </a:t>
            </a:r>
            <a:r>
              <a:rPr lang="tr-TR" sz="2400" dirty="0" smtClean="0"/>
              <a:t>Çömlekçi Ortaokulu: </a:t>
            </a:r>
            <a:r>
              <a:rPr lang="tr-TR" sz="2400" b="1" dirty="0">
                <a:solidFill>
                  <a:srgbClr val="FF0000"/>
                </a:solidFill>
              </a:rPr>
              <a:t>2 öğrenci </a:t>
            </a:r>
            <a:r>
              <a:rPr lang="tr-TR" sz="2400" dirty="0"/>
              <a:t>( 1’i 8. sınıf- 1’i 7. sınıf) </a:t>
            </a:r>
            <a:endParaRPr lang="tr-TR" sz="2400" dirty="0"/>
          </a:p>
          <a:p>
            <a:r>
              <a:rPr lang="tr-TR" sz="2400" dirty="0" smtClean="0"/>
              <a:t>Başöğretmen Atatürk Ortaokulu: </a:t>
            </a:r>
            <a:r>
              <a:rPr lang="tr-TR" sz="2400" b="1" dirty="0" smtClean="0">
                <a:solidFill>
                  <a:srgbClr val="FF0000"/>
                </a:solidFill>
              </a:rPr>
              <a:t>1 öğrenci </a:t>
            </a:r>
            <a:r>
              <a:rPr lang="tr-TR" sz="2400" dirty="0" smtClean="0"/>
              <a:t>(8. sınıf)</a:t>
            </a:r>
            <a:endParaRPr lang="tr-TR" sz="2400" dirty="0" smtClean="0"/>
          </a:p>
          <a:p>
            <a:r>
              <a:rPr lang="tr-TR" sz="2400" dirty="0" smtClean="0"/>
              <a:t>Mevlana İmam Hatip Ortaokulu: </a:t>
            </a:r>
            <a:r>
              <a:rPr lang="tr-TR" sz="2400" b="1" dirty="0">
                <a:solidFill>
                  <a:srgbClr val="FF0000"/>
                </a:solidFill>
              </a:rPr>
              <a:t>1 öğrenci </a:t>
            </a:r>
            <a:r>
              <a:rPr lang="tr-TR" sz="2400" dirty="0"/>
              <a:t>(8. sınıf</a:t>
            </a:r>
            <a:r>
              <a:rPr lang="tr-TR" sz="2400" dirty="0" smtClean="0"/>
              <a:t>)</a:t>
            </a:r>
            <a:endParaRPr lang="tr-TR" sz="2400" dirty="0" smtClean="0"/>
          </a:p>
          <a:p>
            <a:r>
              <a:rPr lang="tr-TR" sz="2400" dirty="0" smtClean="0"/>
              <a:t>Nebi Güney İmam Hatip Okulu: </a:t>
            </a:r>
            <a:r>
              <a:rPr lang="tr-TR" sz="2400" b="1" dirty="0">
                <a:solidFill>
                  <a:srgbClr val="FF0000"/>
                </a:solidFill>
              </a:rPr>
              <a:t>1 öğrenci </a:t>
            </a:r>
            <a:r>
              <a:rPr lang="tr-TR" sz="2400" dirty="0" smtClean="0"/>
              <a:t>(7. </a:t>
            </a:r>
            <a:r>
              <a:rPr lang="tr-TR" sz="2400" dirty="0"/>
              <a:t>sınıf)</a:t>
            </a:r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van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11" name="İçerik Yer Tutucusu 10"/>
          <p:cNvGraphicFramePr>
            <a:graphicFrameLocks noGrp="1"/>
          </p:cNvGraphicFramePr>
          <p:nvPr>
            <p:ph idx="1"/>
          </p:nvPr>
        </p:nvGraphicFramePr>
        <p:xfrm>
          <a:off x="1510749" y="132518"/>
          <a:ext cx="9687338" cy="7412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881"/>
                <a:gridCol w="1923143"/>
                <a:gridCol w="4615758"/>
                <a:gridCol w="2615556"/>
              </a:tblGrid>
              <a:tr h="198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TARİH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FAALİYET TÜRÜ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YER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618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14</a:t>
                      </a:r>
                      <a:endParaRPr lang="tr-TR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EKİM</a:t>
                      </a:r>
                      <a:endParaRPr lang="tr-TR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Proje Basın Tanıtımı</a:t>
                      </a:r>
                      <a:endParaRPr lang="tr-TR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Proje Ekibi ve </a:t>
                      </a:r>
                      <a:r>
                        <a:rPr lang="tr-TR" sz="1200" b="1" dirty="0" smtClean="0">
                          <a:effectLst/>
                        </a:rPr>
                        <a:t>Veliler </a:t>
                      </a:r>
                      <a:r>
                        <a:rPr lang="tr-TR" sz="1200" b="1" dirty="0">
                          <a:effectLst/>
                        </a:rPr>
                        <a:t>Oryantasyon </a:t>
                      </a:r>
                      <a:r>
                        <a:rPr lang="tr-TR" sz="1200" b="1" dirty="0" smtClean="0">
                          <a:effectLst/>
                        </a:rPr>
                        <a:t>Eğitimi 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Zeytinköy Kadın Danışma Merkezi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231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21 EKİM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Tanışma Yemeği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Akdeniz Üniversitesi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18 Kasım 2017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Sinema Etkinliği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“Ayla” Filmi 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Laura Sineması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337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 Aralık 2017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Deli Dumrul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Antalya Devlet Tiyatrosu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8-21 Aralık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2017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Öğrenci velilerine ziyaret veya buluşma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Evlerde veya ev dışı kafe gibi mekanlarda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23 Aralık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2017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Bowling Etkinliği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Çat Kapı Bowling Salonu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 Ocak 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Karne Kutlaması ve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Ergen Bedeni ve Psikolojisi Eğitimi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err="1">
                          <a:effectLst/>
                        </a:rPr>
                        <a:t>Zeytinköy</a:t>
                      </a:r>
                      <a:r>
                        <a:rPr lang="tr-TR" sz="1200" b="1" dirty="0">
                          <a:effectLst/>
                        </a:rPr>
                        <a:t> Kadın Danışma Merkezi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30 Ocak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Antalya Müzesi ve Atatürk Parkı Gezisi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Antalya Müzesi ve Atatürk Parkı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 9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 MART 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Antalyalı </a:t>
                      </a:r>
                      <a:r>
                        <a:rPr lang="tr-TR" sz="1200" b="1" dirty="0" smtClean="0">
                          <a:effectLst/>
                        </a:rPr>
                        <a:t>işkadınların </a:t>
                      </a:r>
                      <a:r>
                        <a:rPr lang="tr-TR" sz="1200" b="1" dirty="0">
                          <a:effectLst/>
                        </a:rPr>
                        <a:t>i</a:t>
                      </a:r>
                      <a:r>
                        <a:rPr lang="tr-TR" sz="1200" b="1" dirty="0" smtClean="0">
                          <a:effectLst/>
                        </a:rPr>
                        <a:t>şyerlerine</a:t>
                      </a:r>
                      <a:endParaRPr lang="tr-TR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Ziyaret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Çiğdem Özer Sanat Atölyesi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10 MART 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Antalyalı işkadınlarının işyerlerine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ziyaret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Nilüfer Gülerman</a:t>
                      </a:r>
                      <a:endParaRPr lang="tr-TR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Maestro Akademi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5057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17 MART 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Antalyalı işkadınlarının işyerlerine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ziyaret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Hülya Yentur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Ekogarden Peysaj Üretim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6181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24 MART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Antalyalı işkadınlarının işyerlerine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ziyaret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Fatma Girgin</a:t>
                      </a:r>
                      <a:endParaRPr lang="tr-TR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Duru Apart Otel</a:t>
                      </a:r>
                      <a:endParaRPr lang="tr-TR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31 MART 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Antalyalı işkadınlarının işyerlerine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ziyaret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Dr. Tülin Özkan</a:t>
                      </a:r>
                      <a:endParaRPr lang="tr-TR" sz="12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Yaşam Hastanesi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7 NİSAN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Bale Gösterimi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 “Dört Mevsim”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Antalya Opera ve Balesi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11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21 Nisan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Bahar Pikniği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err="1">
                          <a:effectLst/>
                        </a:rPr>
                        <a:t>Zeytinpark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12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26 MAYIS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“Poster Boyama”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Etkinliği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Akdeniz Üniversitesi İİBF A Blok Kantini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  <a:tr h="408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13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21 HAZİRAN</a:t>
                      </a:r>
                      <a:endParaRPr lang="tr-TR" sz="12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2018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KAPANIŞ TOPLANTISI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err="1">
                          <a:effectLst/>
                        </a:rPr>
                        <a:t>Zeytinköy</a:t>
                      </a:r>
                      <a:r>
                        <a:rPr lang="tr-TR" sz="1200" b="1" dirty="0">
                          <a:effectLst/>
                        </a:rPr>
                        <a:t> Kadın Danışma Merkezi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49" marR="38649" marT="0" marB="0"/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4023268" y="-1163"/>
            <a:ext cx="33889964" cy="45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tr-T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4234"/>
          </a:xfrm>
        </p:spPr>
        <p:txBody>
          <a:bodyPr/>
          <a:lstStyle/>
          <a:p>
            <a:r>
              <a:rPr lang="tr-TR" b="1" dirty="0" smtClean="0"/>
              <a:t>PROJE DEĞERLENDİRME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42434"/>
            <a:ext cx="8915400" cy="4468788"/>
          </a:xfrm>
        </p:spPr>
        <p:txBody>
          <a:bodyPr>
            <a:normAutofit fontScale="92500" lnSpcReduction="20000"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PROGRAMI GERÇEKLEŞTİRME</a:t>
            </a:r>
            <a:r>
              <a:rPr lang="tr-TR" sz="2800" b="1" dirty="0" smtClean="0"/>
              <a:t>: Planlanmış </a:t>
            </a:r>
            <a:r>
              <a:rPr lang="tr-TR" sz="2800" b="1" dirty="0"/>
              <a:t>y</a:t>
            </a:r>
            <a:r>
              <a:rPr lang="tr-TR" sz="2800" b="1" dirty="0" smtClean="0"/>
              <a:t>edi etkinliğe ek olarak altı toplu etkinlik daha yapılmıştır. </a:t>
            </a:r>
            <a:endParaRPr lang="tr-TR" sz="2800" b="1" dirty="0" smtClean="0"/>
          </a:p>
          <a:p>
            <a:r>
              <a:rPr lang="tr-TR" sz="2800" b="1" dirty="0" smtClean="0">
                <a:solidFill>
                  <a:srgbClr val="FF0000"/>
                </a:solidFill>
              </a:rPr>
              <a:t>KATILIM: </a:t>
            </a:r>
            <a:r>
              <a:rPr lang="tr-TR" sz="2800" b="1" dirty="0" smtClean="0"/>
              <a:t>Öğrenci ve veliler çok zorunlu durumlar haricinde etkinliklere katılmışlardır. </a:t>
            </a:r>
            <a:endParaRPr lang="tr-TR" sz="2800" b="1" dirty="0" smtClean="0"/>
          </a:p>
          <a:p>
            <a:r>
              <a:rPr lang="tr-TR" sz="2800" b="1" dirty="0" smtClean="0">
                <a:solidFill>
                  <a:srgbClr val="FF0000"/>
                </a:solidFill>
              </a:rPr>
              <a:t>ALT GRUPLARIN KAYNAŞMASI: </a:t>
            </a:r>
            <a:r>
              <a:rPr lang="tr-TR" sz="2800" b="1" dirty="0" smtClean="0"/>
              <a:t>Sağlanmıştır. </a:t>
            </a:r>
            <a:endParaRPr lang="tr-TR" sz="2800" b="1" dirty="0" smtClean="0"/>
          </a:p>
          <a:p>
            <a:r>
              <a:rPr lang="tr-TR" sz="2800" b="1" dirty="0" smtClean="0">
                <a:solidFill>
                  <a:srgbClr val="FF0000"/>
                </a:solidFill>
              </a:rPr>
              <a:t>MEMNUNİYET</a:t>
            </a:r>
            <a:r>
              <a:rPr lang="tr-TR" sz="2800" b="1" dirty="0" smtClean="0"/>
              <a:t>: Tüm katılımcılar memnuniyet belirtmektedir. </a:t>
            </a:r>
            <a:endParaRPr lang="tr-TR" sz="2800" b="1" dirty="0" smtClean="0"/>
          </a:p>
          <a:p>
            <a:r>
              <a:rPr lang="tr-TR" sz="2800" b="1" dirty="0" smtClean="0">
                <a:solidFill>
                  <a:srgbClr val="FF0000"/>
                </a:solidFill>
              </a:rPr>
              <a:t>SÜRDÜRÜLEBİLİRLİK: </a:t>
            </a:r>
            <a:r>
              <a:rPr lang="tr-TR" sz="2800" b="1" dirty="0" smtClean="0"/>
              <a:t>Veli ve öğrenciler istekli oldukları sürece alt gruplar tarafından ilişkiler sürdürülecek, her yıl en az iki toplu etkinlik yapılacaktır. </a:t>
            </a:r>
            <a:endParaRPr lang="tr-TR" sz="2800" b="1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i="1" dirty="0" smtClean="0">
                <a:solidFill>
                  <a:srgbClr val="FF0000"/>
                </a:solidFill>
              </a:rPr>
              <a:t>BİNA ROY PROJEMİZE</a:t>
            </a:r>
            <a:endParaRPr lang="tr-TR" sz="36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tr-TR" sz="3600" b="1" i="1" dirty="0" smtClean="0">
                <a:solidFill>
                  <a:srgbClr val="FF0000"/>
                </a:solidFill>
              </a:rPr>
              <a:t>KATILIMINIZ VE KATKILARINIZ</a:t>
            </a:r>
            <a:endParaRPr lang="tr-TR" sz="36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tr-TR" sz="3600" b="1" i="1" dirty="0" smtClean="0">
                <a:solidFill>
                  <a:srgbClr val="FF0000"/>
                </a:solidFill>
              </a:rPr>
              <a:t>İÇİN TEŞEKKÜRLER</a:t>
            </a:r>
            <a:endParaRPr lang="tr-TR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3742</Words>
  <Application>WPS Presentation</Application>
  <PresentationFormat>Geniş ekran</PresentationFormat>
  <Paragraphs>240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SimSun</vt:lpstr>
      <vt:lpstr>Wingdings</vt:lpstr>
      <vt:lpstr>Wingdings 3</vt:lpstr>
      <vt:lpstr>Arial</vt:lpstr>
      <vt:lpstr>Calibri</vt:lpstr>
      <vt:lpstr>Times New Roman</vt:lpstr>
      <vt:lpstr>Century Gothic</vt:lpstr>
      <vt:lpstr>Microsoft YaHei</vt:lpstr>
      <vt:lpstr>Arial Unicode MS</vt:lpstr>
      <vt:lpstr>Duman</vt:lpstr>
      <vt:lpstr>  BiNA ROY 2018   VELİ GÜÇLENDİRME VE  ÖĞRENCİ KOÇLUĞU PROJESİ  KAPANIŞ TOPLANTISI 21 HAZİRAN 2018 </vt:lpstr>
      <vt:lpstr>BiNA ROY 2018  VELİ GÜÇLENDİRME VE ÖĞRENCİ KOÇLUĞU PROJESİ  KAPANIŞ TOPLANTISI PROGRAMI</vt:lpstr>
      <vt:lpstr>PROJE ÖZETİ</vt:lpstr>
      <vt:lpstr>PROJE ORTAKLARIMIZ</vt:lpstr>
      <vt:lpstr>ÖĞRENCİ KOMPOZİSYONU</vt:lpstr>
      <vt:lpstr>PowerPoint 演示文稿</vt:lpstr>
      <vt:lpstr>PROJE DEĞERLENDİRME</vt:lpstr>
      <vt:lpstr>PowerPoint 演示文稿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 ROY   VELİ GÜÇLENDİRME VE ÖĞRENCİ KOÇLUĞU PROJESİ TANITIM VE ORYANTASYON TOPLANTISI 14 EKİM 2017</dc:title>
  <dc:creator>USER</dc:creator>
  <cp:lastModifiedBy>tukd antalya</cp:lastModifiedBy>
  <cp:revision>54</cp:revision>
  <dcterms:created xsi:type="dcterms:W3CDTF">2017-10-12T19:54:00Z</dcterms:created>
  <dcterms:modified xsi:type="dcterms:W3CDTF">2024-08-26T14:59:14Z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B8423BD2265A41D2AE71B7D0E5E66DA2_13</vt:lpwstr>
  </property>
  <property fmtid="{D5CDD505-2E9C-101B-9397-08002B2CF9AE}" pid="3" name="KSOProductBuildVer">
    <vt:lpwstr>1033-12.2.0.17562</vt:lpwstr>
  </property>
</Properties>
</file>