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58" r:id="rId6"/>
    <p:sldId id="260" r:id="rId7"/>
    <p:sldId id="261" r:id="rId8"/>
    <p:sldId id="263" r:id="rId9"/>
    <p:sldId id="262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79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A0DB-84DC-4CB4-85E5-57AE48841B28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7240-7AD1-493F-81A1-B5320DBF13AB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A0DB-84DC-4CB4-85E5-57AE48841B28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7240-7AD1-493F-81A1-B5320DBF13AB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A0DB-84DC-4CB4-85E5-57AE48841B28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7240-7AD1-493F-81A1-B5320DBF13AB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A0DB-84DC-4CB4-85E5-57AE48841B28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7240-7AD1-493F-81A1-B5320DBF13AB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A0DB-84DC-4CB4-85E5-57AE48841B28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7240-7AD1-493F-81A1-B5320DBF13AB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A0DB-84DC-4CB4-85E5-57AE48841B28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7240-7AD1-493F-81A1-B5320DBF13AB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  <a:endParaRPr lang="tr-T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A0DB-84DC-4CB4-85E5-57AE48841B28}" type="datetimeFigureOut">
              <a:rPr lang="tr-TR" smtClean="0"/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7240-7AD1-493F-81A1-B5320DBF13AB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A0DB-84DC-4CB4-85E5-57AE48841B28}" type="datetimeFigureOut">
              <a:rPr lang="tr-TR" smtClean="0"/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7240-7AD1-493F-81A1-B5320DBF13AB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A0DB-84DC-4CB4-85E5-57AE48841B28}" type="datetimeFigureOut">
              <a:rPr lang="tr-TR" smtClean="0"/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7240-7AD1-493F-81A1-B5320DBF13AB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A0DB-84DC-4CB4-85E5-57AE48841B28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7240-7AD1-493F-81A1-B5320DBF13AB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A0DB-84DC-4CB4-85E5-57AE48841B28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7240-7AD1-493F-81A1-B5320DBF13AB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0A0DB-84DC-4CB4-85E5-57AE48841B28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A7240-7AD1-493F-81A1-B5320DBF13AB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95845"/>
          </a:xfrm>
        </p:spPr>
        <p:txBody>
          <a:bodyPr>
            <a:noAutofit/>
          </a:bodyPr>
          <a:lstStyle/>
          <a:p>
            <a:br>
              <a:rPr lang="tr-TR" sz="4400" b="1" dirty="0"/>
            </a:br>
            <a:br>
              <a:rPr lang="tr-TR" sz="4400" b="1" dirty="0"/>
            </a:br>
            <a:br>
              <a:rPr lang="tr-TR" sz="4400" b="1" dirty="0"/>
            </a:br>
            <a:br>
              <a:rPr lang="tr-TR" sz="4400" b="1" dirty="0"/>
            </a:br>
            <a:r>
              <a:rPr lang="tr-TR" sz="4800" b="1" dirty="0">
                <a:solidFill>
                  <a:srgbClr val="FF0000"/>
                </a:solidFill>
              </a:rPr>
              <a:t>ZEYTİNKÖY KADIN EMEĞİ EĞİTİM MERKEZİ PROJESİ</a:t>
            </a:r>
            <a:br>
              <a:rPr lang="tr-TR" sz="4800" b="1" dirty="0">
                <a:solidFill>
                  <a:srgbClr val="FF0000"/>
                </a:solidFill>
              </a:rPr>
            </a:b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90424"/>
          </a:xfrm>
        </p:spPr>
        <p:txBody>
          <a:bodyPr/>
          <a:lstStyle/>
          <a:p>
            <a:r>
              <a:rPr lang="tr-TR" b="1" dirty="0"/>
              <a:t>TANITIM VE BASIN TOPLANTISI</a:t>
            </a:r>
            <a:endParaRPr lang="tr-TR" b="1" dirty="0"/>
          </a:p>
          <a:p>
            <a:r>
              <a:rPr lang="tr-TR" b="1" dirty="0"/>
              <a:t>27 ARALIK 2016</a:t>
            </a:r>
            <a:endParaRPr lang="tr-TR" b="1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5" name="Picture 3"/>
          <p:cNvPicPr/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5774" y="5121274"/>
            <a:ext cx="7804597" cy="970433"/>
          </a:xfrm>
          <a:prstGeom prst="rect">
            <a:avLst/>
          </a:prstGeom>
        </p:spPr>
      </p:pic>
      <p:pic>
        <p:nvPicPr>
          <p:cNvPr id="6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9469" y="438710"/>
            <a:ext cx="7092757" cy="12492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800" b="1" dirty="0"/>
              <a:t>PROJEYE KAYIT OLMAK İÇİN NE YAPMALISINIZ? </a:t>
            </a:r>
            <a:endParaRPr lang="tr-TR" sz="4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Her kursun </a:t>
            </a:r>
            <a:r>
              <a:rPr lang="tr-TR" dirty="0">
                <a:solidFill>
                  <a:srgbClr val="FF0000"/>
                </a:solidFill>
              </a:rPr>
              <a:t>kontenjanı 25 kişidir. 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/>
              <a:t>Kurs kayıtları </a:t>
            </a:r>
            <a:r>
              <a:rPr lang="tr-TR" dirty="0">
                <a:solidFill>
                  <a:srgbClr val="FF0000"/>
                </a:solidFill>
              </a:rPr>
              <a:t>31 Aralık 2016 </a:t>
            </a:r>
            <a:r>
              <a:rPr lang="tr-TR" dirty="0"/>
              <a:t>tarihine kadar devam edecektir.</a:t>
            </a:r>
            <a:endParaRPr lang="tr-TR" dirty="0"/>
          </a:p>
          <a:p>
            <a:r>
              <a:rPr lang="tr-TR" dirty="0"/>
              <a:t>Ön kayıt yapmış olan kursiyer adaylarının bir </a:t>
            </a:r>
            <a:r>
              <a:rPr lang="tr-TR" dirty="0">
                <a:solidFill>
                  <a:srgbClr val="FF0000"/>
                </a:solidFill>
              </a:rPr>
              <a:t>nüfus cüzdan kopyası</a:t>
            </a:r>
            <a:r>
              <a:rPr lang="tr-TR" dirty="0"/>
              <a:t>, bir </a:t>
            </a:r>
            <a:r>
              <a:rPr lang="tr-TR" dirty="0">
                <a:solidFill>
                  <a:srgbClr val="FF0000"/>
                </a:solidFill>
              </a:rPr>
              <a:t>resim</a:t>
            </a:r>
            <a:r>
              <a:rPr lang="tr-TR" dirty="0"/>
              <a:t> ve </a:t>
            </a:r>
            <a:r>
              <a:rPr lang="tr-TR" dirty="0">
                <a:solidFill>
                  <a:srgbClr val="FF0000"/>
                </a:solidFill>
              </a:rPr>
              <a:t>eğitim durumu belgesi </a:t>
            </a:r>
            <a:r>
              <a:rPr lang="tr-TR" dirty="0"/>
              <a:t>ile proje ekibine başvurmaları gerekmektedir.</a:t>
            </a:r>
            <a:endParaRPr lang="tr-TR" dirty="0"/>
          </a:p>
          <a:p>
            <a:r>
              <a:rPr lang="tr-TR" dirty="0"/>
              <a:t>Fuayede her kurs için </a:t>
            </a:r>
            <a:r>
              <a:rPr lang="tr-TR" dirty="0">
                <a:solidFill>
                  <a:srgbClr val="FF0000"/>
                </a:solidFill>
              </a:rPr>
              <a:t>ayrı bir kayıt masası </a:t>
            </a:r>
            <a:r>
              <a:rPr lang="tr-TR" dirty="0"/>
              <a:t>oluşturulmuştur.</a:t>
            </a:r>
            <a:endParaRPr lang="tr-TR" dirty="0"/>
          </a:p>
          <a:p>
            <a:r>
              <a:rPr lang="tr-TR" dirty="0"/>
              <a:t>Bu toplantı çıkışında </a:t>
            </a:r>
            <a:r>
              <a:rPr lang="tr-TR" dirty="0">
                <a:solidFill>
                  <a:srgbClr val="FF0000"/>
                </a:solidFill>
              </a:rPr>
              <a:t>seçtiğiniz kursun kayıt masasına uğrayarak kayıt yaptırınız.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03042"/>
            <a:ext cx="10515600" cy="43739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i="1" dirty="0">
                <a:solidFill>
                  <a:srgbClr val="FF0000"/>
                </a:solidFill>
              </a:rPr>
              <a:t>ZEYTİNKÖYLÜ KADINLARI EL EMEKLERİNİ DEĞERLENDİRMEYE</a:t>
            </a:r>
            <a:endParaRPr lang="tr-TR" sz="4000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tr-TR" sz="4000" i="1" dirty="0">
                <a:solidFill>
                  <a:srgbClr val="FF0000"/>
                </a:solidFill>
              </a:rPr>
              <a:t>DAVET EDİYORUZ</a:t>
            </a:r>
            <a:endParaRPr lang="tr-TR" sz="40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4000" dirty="0"/>
              <a:t> </a:t>
            </a:r>
            <a:endParaRPr lang="tr-TR" sz="4000" dirty="0"/>
          </a:p>
          <a:p>
            <a:pPr marL="0" indent="0">
              <a:buNone/>
            </a:pPr>
            <a:r>
              <a:rPr lang="tr-TR" dirty="0"/>
              <a:t>				</a:t>
            </a:r>
            <a:r>
              <a:rPr lang="tr-TR" b="1" dirty="0"/>
              <a:t>PROJE YÜRÜTÜCÜSÜ</a:t>
            </a:r>
            <a:endParaRPr lang="tr-TR" b="1" dirty="0"/>
          </a:p>
          <a:p>
            <a:pPr marL="0" indent="0" algn="ctr">
              <a:buNone/>
            </a:pPr>
            <a:r>
              <a:rPr lang="tr-TR" b="1" dirty="0"/>
              <a:t>TÜRK ÜNİVERSİTELİ KADINLAR DERNEĞİ ANTALYA ŞUBESİ</a:t>
            </a:r>
            <a:endParaRPr lang="tr-TR" b="1" dirty="0"/>
          </a:p>
          <a:p>
            <a:pPr algn="ctr"/>
            <a:endParaRPr lang="tr-T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/>
              <a:t>PROJENİN AMACI</a:t>
            </a:r>
            <a:endParaRPr lang="tr-TR" sz="4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58344"/>
            <a:ext cx="10515600" cy="4618619"/>
          </a:xfrm>
        </p:spPr>
        <p:txBody>
          <a:bodyPr/>
          <a:lstStyle/>
          <a:p>
            <a:pPr lvl="0"/>
            <a:r>
              <a:rPr lang="tr-TR" sz="3200" dirty="0" err="1"/>
              <a:t>Zeytinköylü</a:t>
            </a:r>
            <a:r>
              <a:rPr lang="tr-TR" sz="3200" dirty="0"/>
              <a:t> kadınlarımızın </a:t>
            </a:r>
            <a:r>
              <a:rPr lang="tr-TR" sz="3200" dirty="0">
                <a:solidFill>
                  <a:srgbClr val="FF0000"/>
                </a:solidFill>
              </a:rPr>
              <a:t>el becerilerini </a:t>
            </a:r>
            <a:r>
              <a:rPr lang="tr-TR" sz="3200" dirty="0"/>
              <a:t>el sanatları kurslarıyla geliştirerek </a:t>
            </a:r>
            <a:r>
              <a:rPr lang="tr-TR" sz="3200" dirty="0">
                <a:solidFill>
                  <a:srgbClr val="FF0000"/>
                </a:solidFill>
              </a:rPr>
              <a:t>belgelendirmek</a:t>
            </a:r>
            <a:endParaRPr lang="tr-TR" sz="3200" dirty="0">
              <a:solidFill>
                <a:srgbClr val="FF0000"/>
              </a:solidFill>
            </a:endParaRPr>
          </a:p>
          <a:p>
            <a:pPr lvl="0"/>
            <a:r>
              <a:rPr lang="tr-TR" sz="3200" dirty="0"/>
              <a:t>El sanatı ürünlerini satış imkanları olan </a:t>
            </a:r>
            <a:r>
              <a:rPr lang="tr-TR" sz="3200" dirty="0">
                <a:solidFill>
                  <a:srgbClr val="FF0000"/>
                </a:solidFill>
              </a:rPr>
              <a:t>cazip ürünlere </a:t>
            </a:r>
            <a:r>
              <a:rPr lang="tr-TR" sz="3200" dirty="0"/>
              <a:t>dönüştürmek</a:t>
            </a:r>
            <a:endParaRPr lang="tr-TR" sz="3200" dirty="0"/>
          </a:p>
          <a:p>
            <a:pPr lvl="0"/>
            <a:r>
              <a:rPr lang="tr-TR" sz="3200" dirty="0"/>
              <a:t>Üretilen ürünlerin satışını yapabilecekleri </a:t>
            </a:r>
            <a:r>
              <a:rPr lang="tr-TR" sz="3200" dirty="0">
                <a:solidFill>
                  <a:srgbClr val="FF0000"/>
                </a:solidFill>
              </a:rPr>
              <a:t>pazarlama kanalları </a:t>
            </a:r>
            <a:r>
              <a:rPr lang="tr-TR" sz="3200" dirty="0"/>
              <a:t>geliştirmek</a:t>
            </a:r>
            <a:endParaRPr lang="tr-TR" sz="3200" dirty="0"/>
          </a:p>
          <a:p>
            <a:pPr lvl="0"/>
            <a:r>
              <a:rPr lang="tr-TR" sz="3200" dirty="0" err="1"/>
              <a:t>Zeytinköylü</a:t>
            </a:r>
            <a:r>
              <a:rPr lang="tr-TR" sz="3200" dirty="0"/>
              <a:t> kadınlara çok yönlü eğitim ve danışma sağlayacak bir </a:t>
            </a:r>
            <a:r>
              <a:rPr lang="tr-TR" sz="3200" dirty="0">
                <a:solidFill>
                  <a:srgbClr val="FF0000"/>
                </a:solidFill>
              </a:rPr>
              <a:t>Kadın Danışma ve Eğitim Merkezi </a:t>
            </a:r>
            <a:r>
              <a:rPr lang="tr-TR" sz="3200" dirty="0"/>
              <a:t>kazandırmaktır.</a:t>
            </a:r>
            <a:endParaRPr lang="tr-TR" sz="3200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/>
              <a:t>PROJENİN PAYDAŞLARI</a:t>
            </a:r>
            <a:endParaRPr lang="tr-TR" sz="4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Proje </a:t>
            </a:r>
            <a:r>
              <a:rPr lang="tr-TR" dirty="0">
                <a:solidFill>
                  <a:srgbClr val="FF0000"/>
                </a:solidFill>
              </a:rPr>
              <a:t>Batı Akdeniz Kalkınma Ajansı </a:t>
            </a:r>
            <a:r>
              <a:rPr lang="tr-TR" dirty="0"/>
              <a:t>tarafından finanse edilen 2016 Yılı Sosyal Kalkınma Mali Destek Programı kapsamında desteklenmektedir.</a:t>
            </a:r>
            <a:endParaRPr lang="tr-TR" dirty="0"/>
          </a:p>
          <a:p>
            <a:r>
              <a:rPr lang="tr-TR" dirty="0"/>
              <a:t>Projenin koordinatör kuruluşu başvuru sahibi olan </a:t>
            </a:r>
            <a:r>
              <a:rPr lang="tr-TR" dirty="0">
                <a:solidFill>
                  <a:srgbClr val="FF0000"/>
                </a:solidFill>
              </a:rPr>
              <a:t>Türk Üniversiteli Kadınlar Derneği Antalya Şubesi</a:t>
            </a:r>
            <a:r>
              <a:rPr lang="tr-TR" dirty="0"/>
              <a:t>’dir.</a:t>
            </a:r>
            <a:endParaRPr lang="tr-TR" dirty="0"/>
          </a:p>
          <a:p>
            <a:r>
              <a:rPr lang="tr-TR" dirty="0"/>
              <a:t>Projeye destek veren iştirakçi kuruluşlar:</a:t>
            </a:r>
            <a:endParaRPr lang="tr-TR" dirty="0"/>
          </a:p>
          <a:p>
            <a:pPr lvl="1"/>
            <a:r>
              <a:rPr lang="tr-TR" dirty="0"/>
              <a:t>Antalya Ticaret ve Sanayi Odası – </a:t>
            </a:r>
            <a:r>
              <a:rPr lang="tr-TR" dirty="0">
                <a:solidFill>
                  <a:srgbClr val="FF0000"/>
                </a:solidFill>
              </a:rPr>
              <a:t>Antalya Kadın Girişimciler Kurulu</a:t>
            </a:r>
            <a:endParaRPr lang="tr-TR" dirty="0">
              <a:solidFill>
                <a:srgbClr val="FF0000"/>
              </a:solidFill>
            </a:endParaRPr>
          </a:p>
          <a:p>
            <a:pPr lvl="1"/>
            <a:r>
              <a:rPr lang="tr-TR" dirty="0" err="1"/>
              <a:t>Muratpaşa</a:t>
            </a:r>
            <a:r>
              <a:rPr lang="tr-TR" dirty="0"/>
              <a:t> Belediyesi- </a:t>
            </a:r>
            <a:r>
              <a:rPr lang="tr-TR" dirty="0">
                <a:solidFill>
                  <a:srgbClr val="FF0000"/>
                </a:solidFill>
              </a:rPr>
              <a:t>Kadın ve Aile Hizmetleri Müdürlüğü</a:t>
            </a:r>
            <a:endParaRPr lang="tr-TR" dirty="0">
              <a:solidFill>
                <a:srgbClr val="FF0000"/>
              </a:solidFill>
            </a:endParaRPr>
          </a:p>
          <a:p>
            <a:pPr lvl="1"/>
            <a:r>
              <a:rPr lang="tr-TR" dirty="0"/>
              <a:t>M. E. B. Azize Kahraman </a:t>
            </a:r>
            <a:r>
              <a:rPr lang="tr-TR" dirty="0">
                <a:solidFill>
                  <a:srgbClr val="FF0000"/>
                </a:solidFill>
              </a:rPr>
              <a:t>Halk Eğitim Merkezi</a:t>
            </a:r>
            <a:endParaRPr lang="tr-TR" dirty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/>
              <a:t>PROJENİN KURSLARI</a:t>
            </a:r>
            <a:endParaRPr lang="tr-TR" sz="4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58344"/>
            <a:ext cx="10515600" cy="4618619"/>
          </a:xfrm>
        </p:spPr>
        <p:txBody>
          <a:bodyPr>
            <a:normAutofit/>
          </a:bodyPr>
          <a:lstStyle/>
          <a:p>
            <a:pPr lvl="0"/>
            <a:r>
              <a:rPr lang="tr-TR" dirty="0">
                <a:solidFill>
                  <a:srgbClr val="FF0000"/>
                </a:solidFill>
              </a:rPr>
              <a:t>Turistik ve Hediyelik Eşya Yapımı Kursu</a:t>
            </a:r>
            <a:r>
              <a:rPr lang="tr-TR" dirty="0"/>
              <a:t>-128 saat (haftada 1 gün (Pazartesi) 7 ders saati </a:t>
            </a:r>
            <a:endParaRPr lang="tr-TR" dirty="0"/>
          </a:p>
          <a:p>
            <a:r>
              <a:rPr lang="tr-TR" dirty="0">
                <a:solidFill>
                  <a:srgbClr val="FF0000"/>
                </a:solidFill>
              </a:rPr>
              <a:t>Nikah Şekeri Hazırlama Kursu- </a:t>
            </a:r>
            <a:r>
              <a:rPr lang="tr-TR" dirty="0"/>
              <a:t>160 saat (haftada 1 gün (Perşembe) 8 ders saati</a:t>
            </a:r>
            <a:endParaRPr lang="tr-TR" dirty="0"/>
          </a:p>
          <a:p>
            <a:r>
              <a:rPr lang="tr-TR" dirty="0">
                <a:solidFill>
                  <a:srgbClr val="FF0000"/>
                </a:solidFill>
              </a:rPr>
              <a:t>İğne Oyası Kursu</a:t>
            </a:r>
            <a:r>
              <a:rPr lang="tr-TR" dirty="0"/>
              <a:t>-216 saat (haftada 2 gün (Salı- Cumartesi) 6 ders saati</a:t>
            </a:r>
            <a:endParaRPr lang="tr-TR" dirty="0"/>
          </a:p>
          <a:p>
            <a:r>
              <a:rPr lang="tr-TR" dirty="0">
                <a:solidFill>
                  <a:srgbClr val="FF0000"/>
                </a:solidFill>
              </a:rPr>
              <a:t>Takı Tasarımı Kursu </a:t>
            </a:r>
            <a:r>
              <a:rPr lang="tr-TR" dirty="0"/>
              <a:t>-232 saat (haftada 2  gün (Çarşamba-Cuma) 6 ders saati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Başarılı kursiyerlere Azize Kahraman Halk Eğitim Merkezi tarafından </a:t>
            </a:r>
            <a:r>
              <a:rPr lang="tr-TR" dirty="0">
                <a:solidFill>
                  <a:srgbClr val="FF0000"/>
                </a:solidFill>
              </a:rPr>
              <a:t>SERTİFİKA</a:t>
            </a:r>
            <a:r>
              <a:rPr lang="tr-TR" dirty="0"/>
              <a:t> verilecek,  kursların tüm </a:t>
            </a:r>
            <a:r>
              <a:rPr lang="tr-TR" dirty="0">
                <a:solidFill>
                  <a:srgbClr val="FF0000"/>
                </a:solidFill>
              </a:rPr>
              <a:t>malzemeleri proje bütçesinden </a:t>
            </a:r>
            <a:r>
              <a:rPr lang="tr-TR" dirty="0"/>
              <a:t>temin edilecektir.</a:t>
            </a:r>
            <a:endParaRPr lang="tr-TR" dirty="0"/>
          </a:p>
          <a:p>
            <a:endParaRPr lang="tr-TR" dirty="0"/>
          </a:p>
          <a:p>
            <a:pPr lvl="0"/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/>
              <a:t>PROJENİN OKUMA YAZMA KURSLARI</a:t>
            </a:r>
            <a:endParaRPr lang="tr-TR" sz="4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84101"/>
            <a:ext cx="10515600" cy="4592862"/>
          </a:xfrm>
        </p:spPr>
        <p:txBody>
          <a:bodyPr/>
          <a:lstStyle/>
          <a:p>
            <a:pPr lvl="0"/>
            <a:r>
              <a:rPr lang="tr-TR" dirty="0"/>
              <a:t>Bu kurslara katılımın </a:t>
            </a:r>
            <a:r>
              <a:rPr lang="tr-TR" dirty="0" err="1"/>
              <a:t>önşartı</a:t>
            </a:r>
            <a:r>
              <a:rPr lang="tr-TR" dirty="0"/>
              <a:t> bir </a:t>
            </a:r>
            <a:r>
              <a:rPr lang="tr-TR" dirty="0">
                <a:solidFill>
                  <a:srgbClr val="FF0000"/>
                </a:solidFill>
              </a:rPr>
              <a:t>diploma</a:t>
            </a:r>
            <a:r>
              <a:rPr lang="tr-TR" dirty="0"/>
              <a:t> veya </a:t>
            </a:r>
            <a:r>
              <a:rPr lang="tr-TR" dirty="0">
                <a:solidFill>
                  <a:srgbClr val="FF0000"/>
                </a:solidFill>
              </a:rPr>
              <a:t>okur-yazarlık belgesi</a:t>
            </a:r>
            <a:r>
              <a:rPr lang="tr-TR" dirty="0"/>
              <a:t>ne sahip olmaktır. </a:t>
            </a:r>
            <a:endParaRPr lang="tr-TR" dirty="0"/>
          </a:p>
          <a:p>
            <a:pPr lvl="0"/>
            <a:r>
              <a:rPr lang="tr-TR" dirty="0"/>
              <a:t>Şartı yerine getiremeyenler için Azize Kahraman Halk Eğitim Merkezi tarafından </a:t>
            </a:r>
            <a:r>
              <a:rPr lang="tr-TR" dirty="0">
                <a:solidFill>
                  <a:srgbClr val="FF0000"/>
                </a:solidFill>
              </a:rPr>
              <a:t>120 saatlik 1. kademe okuma-yazma kursları </a:t>
            </a:r>
            <a:r>
              <a:rPr lang="tr-TR" dirty="0"/>
              <a:t>düzenlenmiştir. </a:t>
            </a:r>
            <a:endParaRPr lang="tr-TR" dirty="0"/>
          </a:p>
          <a:p>
            <a:pPr lvl="0"/>
            <a:r>
              <a:rPr lang="tr-TR" dirty="0"/>
              <a:t>Açılan kurslara katılamayan ancak okuma yazması olan kadınlarımızın Halk Eğitim Merkezinde sınava girerek </a:t>
            </a:r>
            <a:r>
              <a:rPr lang="tr-TR" dirty="0">
                <a:solidFill>
                  <a:srgbClr val="FF0000"/>
                </a:solidFill>
              </a:rPr>
              <a:t>belge almalarına destek verilecektir. </a:t>
            </a:r>
            <a:endParaRPr lang="tr-TR" dirty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/>
              <a:t>PROJE KAPSAMINDAKİ DİĞER EĞİTİMLER</a:t>
            </a:r>
            <a:endParaRPr lang="tr-TR" sz="4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32138" y="1915777"/>
            <a:ext cx="10515600" cy="4351338"/>
          </a:xfrm>
        </p:spPr>
        <p:txBody>
          <a:bodyPr/>
          <a:lstStyle/>
          <a:p>
            <a:pPr lvl="0" fontAlgn="base"/>
            <a:r>
              <a:rPr lang="tr-TR" dirty="0"/>
              <a:t>Antalya Kadın Girişimciler Kurulu üyeleri tarafından </a:t>
            </a:r>
            <a:r>
              <a:rPr lang="tr-TR" dirty="0">
                <a:solidFill>
                  <a:srgbClr val="FF0000"/>
                </a:solidFill>
              </a:rPr>
              <a:t>girişimcilik, marka oluşturma, finansal okuryazarlık, iletişim ve pazarlama</a:t>
            </a:r>
            <a:r>
              <a:rPr lang="tr-TR" dirty="0"/>
              <a:t> konularında 15 saatlik seminer planlanmıştır.</a:t>
            </a:r>
            <a:endParaRPr lang="tr-TR" dirty="0"/>
          </a:p>
          <a:p>
            <a:pPr lvl="0" fontAlgn="base"/>
            <a:r>
              <a:rPr lang="tr-TR" dirty="0"/>
              <a:t>TÜKD Antalya Şubesi üyeleri de </a:t>
            </a:r>
            <a:r>
              <a:rPr lang="tr-TR" dirty="0">
                <a:solidFill>
                  <a:srgbClr val="FF0000"/>
                </a:solidFill>
              </a:rPr>
              <a:t>kişisel gelişim, sağlık, beslenme, çocuk yetiştirme, ergen psikolojisi, uyuşturucu bağımlılığı ile mücadele, aile ilişkileri, aile içi şiddetle mücadele, kadın ve çocuk hakları </a:t>
            </a:r>
            <a:r>
              <a:rPr lang="tr-TR" dirty="0"/>
              <a:t>vb. konularda 10 seminer düzenleyecektir.</a:t>
            </a:r>
            <a:endParaRPr lang="tr-TR" dirty="0"/>
          </a:p>
          <a:p>
            <a:pPr lvl="0" fontAlgn="base"/>
            <a:r>
              <a:rPr lang="tr-TR" dirty="0"/>
              <a:t>Bu eğitimler tüm </a:t>
            </a:r>
            <a:r>
              <a:rPr lang="tr-TR" dirty="0" err="1"/>
              <a:t>Zeytinköylü</a:t>
            </a:r>
            <a:r>
              <a:rPr lang="tr-TR" dirty="0"/>
              <a:t> kadınların katılımına açık tutulacaktır.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800" b="1" dirty="0"/>
              <a:t>KURSİYERLERİN ÜRÜNLERİ NASIL GELİŞTİRİLECEK</a:t>
            </a:r>
            <a:endParaRPr lang="tr-TR" sz="4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163651"/>
            <a:ext cx="10515600" cy="4013312"/>
          </a:xfrm>
        </p:spPr>
        <p:txBody>
          <a:bodyPr/>
          <a:lstStyle/>
          <a:p>
            <a:pPr lvl="0"/>
            <a:r>
              <a:rPr lang="tr-TR" dirty="0"/>
              <a:t>Proje ekibi tarafından bir </a:t>
            </a:r>
            <a:r>
              <a:rPr lang="tr-TR" dirty="0">
                <a:solidFill>
                  <a:srgbClr val="FF0000"/>
                </a:solidFill>
              </a:rPr>
              <a:t>SANAT KURULU </a:t>
            </a:r>
            <a:r>
              <a:rPr lang="tr-TR" dirty="0"/>
              <a:t>oluşturulması</a:t>
            </a:r>
            <a:endParaRPr lang="tr-TR" dirty="0"/>
          </a:p>
          <a:p>
            <a:pPr lvl="0"/>
            <a:r>
              <a:rPr lang="tr-TR" dirty="0"/>
              <a:t>Piyasa araştırılmaları ile </a:t>
            </a:r>
            <a:r>
              <a:rPr lang="tr-TR" dirty="0">
                <a:solidFill>
                  <a:srgbClr val="FF0000"/>
                </a:solidFill>
              </a:rPr>
              <a:t>talebi olan ürünlerin örnekleri</a:t>
            </a:r>
            <a:r>
              <a:rPr lang="tr-TR" dirty="0"/>
              <a:t>nin toplanması</a:t>
            </a:r>
            <a:endParaRPr lang="tr-TR" dirty="0"/>
          </a:p>
          <a:p>
            <a:pPr lvl="0"/>
            <a:r>
              <a:rPr lang="tr-TR" dirty="0"/>
              <a:t>Kurs eğitmenleriyle ortak </a:t>
            </a:r>
            <a:r>
              <a:rPr lang="tr-TR" dirty="0">
                <a:solidFill>
                  <a:srgbClr val="FF0000"/>
                </a:solidFill>
              </a:rPr>
              <a:t>ürün geliştirme çalışmaları</a:t>
            </a:r>
            <a:endParaRPr lang="tr-TR" dirty="0">
              <a:solidFill>
                <a:srgbClr val="FF0000"/>
              </a:solidFill>
            </a:endParaRPr>
          </a:p>
          <a:p>
            <a:pPr lvl="0"/>
            <a:r>
              <a:rPr lang="tr-TR" dirty="0"/>
              <a:t>Her kurs alanı için uzman Sanat Kurulu üyeleri ile bir günlük </a:t>
            </a:r>
            <a:r>
              <a:rPr lang="tr-TR" dirty="0">
                <a:solidFill>
                  <a:srgbClr val="FF0000"/>
                </a:solidFill>
              </a:rPr>
              <a:t>ürün tasarım atölyesi</a:t>
            </a:r>
            <a:r>
              <a:rPr lang="tr-TR" dirty="0"/>
              <a:t> düzenlenmesi</a:t>
            </a:r>
            <a:endParaRPr lang="tr-TR" dirty="0"/>
          </a:p>
          <a:p>
            <a:pPr lvl="0"/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tr-TR" sz="4900" b="1" dirty="0"/>
              <a:t>KURSİYERLERİN ÜRÜNLERİ NASIL PAZARLANACAK?</a:t>
            </a:r>
            <a:br>
              <a:rPr lang="tr-TR" sz="4900" b="1" dirty="0"/>
            </a:br>
            <a:endParaRPr lang="tr-TR" sz="49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>
            <a:normAutofit/>
          </a:bodyPr>
          <a:lstStyle/>
          <a:p>
            <a:pPr lvl="0"/>
            <a:r>
              <a:rPr lang="tr-TR" dirty="0"/>
              <a:t> Antalya’nın büyük otelleriyle veya tatil köyleriyle </a:t>
            </a:r>
            <a:r>
              <a:rPr lang="tr-TR" dirty="0" err="1"/>
              <a:t>Zeytinköy</a:t>
            </a:r>
            <a:r>
              <a:rPr lang="tr-TR" dirty="0"/>
              <a:t> El Sanatları için </a:t>
            </a:r>
            <a:r>
              <a:rPr lang="tr-TR" dirty="0">
                <a:solidFill>
                  <a:srgbClr val="FF0000"/>
                </a:solidFill>
              </a:rPr>
              <a:t>satış standı </a:t>
            </a:r>
            <a:r>
              <a:rPr lang="tr-TR" dirty="0"/>
              <a:t>sağlanması </a:t>
            </a:r>
            <a:r>
              <a:rPr lang="tr-TR" dirty="0">
                <a:solidFill>
                  <a:srgbClr val="FF0000"/>
                </a:solidFill>
              </a:rPr>
              <a:t>protokolleri</a:t>
            </a:r>
            <a:endParaRPr lang="tr-TR" dirty="0">
              <a:solidFill>
                <a:srgbClr val="FF0000"/>
              </a:solidFill>
            </a:endParaRPr>
          </a:p>
          <a:p>
            <a:pPr lvl="0"/>
            <a:r>
              <a:rPr lang="tr-TR" dirty="0"/>
              <a:t> </a:t>
            </a:r>
            <a:r>
              <a:rPr lang="tr-TR" dirty="0" err="1"/>
              <a:t>Zeytinköy</a:t>
            </a:r>
            <a:r>
              <a:rPr lang="tr-TR" dirty="0"/>
              <a:t> El Sanatları </a:t>
            </a:r>
            <a:r>
              <a:rPr lang="tr-TR" dirty="0">
                <a:solidFill>
                  <a:srgbClr val="FF0000"/>
                </a:solidFill>
              </a:rPr>
              <a:t>Web Sitesi </a:t>
            </a:r>
            <a:endParaRPr lang="tr-TR" dirty="0">
              <a:solidFill>
                <a:srgbClr val="FF0000"/>
              </a:solidFill>
            </a:endParaRPr>
          </a:p>
          <a:p>
            <a:pPr lvl="0"/>
            <a:r>
              <a:rPr lang="tr-TR" dirty="0"/>
              <a:t>El sanatı </a:t>
            </a:r>
            <a:r>
              <a:rPr lang="tr-TR" dirty="0">
                <a:solidFill>
                  <a:srgbClr val="FF0000"/>
                </a:solidFill>
              </a:rPr>
              <a:t>fuarlarına ve kermeslere katılım </a:t>
            </a:r>
            <a:r>
              <a:rPr lang="tr-TR" dirty="0"/>
              <a:t>organizasyonları </a:t>
            </a:r>
            <a:endParaRPr lang="tr-TR" dirty="0"/>
          </a:p>
          <a:p>
            <a:pPr lvl="0"/>
            <a:r>
              <a:rPr lang="tr-TR" dirty="0" err="1"/>
              <a:t>Muratpaşa</a:t>
            </a:r>
            <a:r>
              <a:rPr lang="tr-TR" dirty="0"/>
              <a:t> Belediyesi tarafından uygun </a:t>
            </a:r>
            <a:r>
              <a:rPr lang="tr-TR" dirty="0">
                <a:solidFill>
                  <a:srgbClr val="FF0000"/>
                </a:solidFill>
              </a:rPr>
              <a:t>pazarlarda</a:t>
            </a:r>
            <a:r>
              <a:rPr lang="tr-TR" dirty="0"/>
              <a:t> </a:t>
            </a:r>
            <a:r>
              <a:rPr lang="tr-TR" dirty="0" err="1"/>
              <a:t>Zeytinköy</a:t>
            </a:r>
            <a:r>
              <a:rPr lang="tr-TR" dirty="0"/>
              <a:t> kadınları için </a:t>
            </a:r>
            <a:r>
              <a:rPr lang="tr-TR" dirty="0" err="1">
                <a:solidFill>
                  <a:srgbClr val="FF0000"/>
                </a:solidFill>
              </a:rPr>
              <a:t>stand</a:t>
            </a:r>
            <a:r>
              <a:rPr lang="tr-TR" dirty="0"/>
              <a:t> tahsisi</a:t>
            </a:r>
            <a:endParaRPr lang="tr-TR" dirty="0"/>
          </a:p>
          <a:p>
            <a:pPr lvl="0"/>
            <a:r>
              <a:rPr lang="tr-TR" dirty="0"/>
              <a:t>21 Mayıs 2017 tarihinde </a:t>
            </a:r>
            <a:r>
              <a:rPr lang="tr-TR" dirty="0" err="1">
                <a:solidFill>
                  <a:srgbClr val="FF0000"/>
                </a:solidFill>
              </a:rPr>
              <a:t>Zeytinköy</a:t>
            </a:r>
            <a:r>
              <a:rPr lang="tr-TR" dirty="0">
                <a:solidFill>
                  <a:srgbClr val="FF0000"/>
                </a:solidFill>
              </a:rPr>
              <a:t> Semt Kermesi Şenliği</a:t>
            </a:r>
            <a:endParaRPr lang="tr-TR" dirty="0">
              <a:solidFill>
                <a:srgbClr val="FF0000"/>
              </a:solidFill>
            </a:endParaRPr>
          </a:p>
          <a:p>
            <a:endParaRPr lang="tr-TR" dirty="0"/>
          </a:p>
          <a:p>
            <a:pPr lvl="0"/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/>
              <a:t>PROJE TAKVİMİ</a:t>
            </a:r>
            <a:endParaRPr lang="tr-TR" sz="4800" b="1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</p:nvPr>
        </p:nvGraphicFramePr>
        <p:xfrm>
          <a:off x="838201" y="1690689"/>
          <a:ext cx="10147478" cy="4337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2976"/>
                <a:gridCol w="2739797"/>
                <a:gridCol w="4674705"/>
              </a:tblGrid>
              <a:tr h="3709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FAALİYET</a:t>
                      </a:r>
                      <a:endParaRPr lang="tr-TR" sz="20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TARİH</a:t>
                      </a:r>
                      <a:endParaRPr lang="tr-TR" sz="20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YER</a:t>
                      </a:r>
                      <a:endParaRPr lang="tr-TR" sz="20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9058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FF0000"/>
                          </a:solidFill>
                          <a:effectLst/>
                        </a:rPr>
                        <a:t>Kurs başvurularının alınması ve kayıt</a:t>
                      </a:r>
                      <a:endParaRPr lang="tr-TR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1 Aralık 2016- 31 Aralık</a:t>
                      </a:r>
                      <a:endParaRPr lang="tr-TR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 2016</a:t>
                      </a:r>
                      <a:endParaRPr lang="tr-TR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Yeşildere, </a:t>
                      </a:r>
                      <a:r>
                        <a:rPr lang="tr-TR" sz="1800" dirty="0" err="1">
                          <a:effectLst/>
                        </a:rPr>
                        <a:t>Doğuyaka</a:t>
                      </a:r>
                      <a:r>
                        <a:rPr lang="tr-TR" sz="1800" dirty="0">
                          <a:effectLst/>
                        </a:rPr>
                        <a:t>, </a:t>
                      </a:r>
                      <a:r>
                        <a:rPr lang="tr-TR" sz="1800" dirty="0" err="1">
                          <a:effectLst/>
                        </a:rPr>
                        <a:t>Kızılarık</a:t>
                      </a:r>
                      <a:r>
                        <a:rPr lang="tr-TR" sz="1800" dirty="0">
                          <a:effectLst/>
                        </a:rPr>
                        <a:t> ve </a:t>
                      </a:r>
                      <a:r>
                        <a:rPr lang="tr-TR" sz="1800" dirty="0" err="1">
                          <a:effectLst/>
                        </a:rPr>
                        <a:t>Gebizli</a:t>
                      </a:r>
                      <a:r>
                        <a:rPr lang="tr-TR" sz="1800" dirty="0">
                          <a:effectLst/>
                        </a:rPr>
                        <a:t> Mahalleleri Muhtarlıkları ve TÜKD Antalya Şubesi</a:t>
                      </a:r>
                      <a:endParaRPr lang="tr-TR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6769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FF0000"/>
                          </a:solidFill>
                          <a:effectLst/>
                        </a:rPr>
                        <a:t>Eğitim Merkezinin Açılış Töreni</a:t>
                      </a:r>
                      <a:endParaRPr lang="tr-TR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FF0000"/>
                          </a:solidFill>
                          <a:effectLst/>
                        </a:rPr>
                        <a:t>9 Ocak  2017</a:t>
                      </a:r>
                      <a:endParaRPr lang="tr-TR" sz="18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SAAT 11:00</a:t>
                      </a:r>
                      <a:endParaRPr lang="tr-TR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effectLst/>
                        </a:rPr>
                        <a:t>Zeytinköy</a:t>
                      </a:r>
                      <a:r>
                        <a:rPr lang="tr-TR" sz="1800" dirty="0">
                          <a:effectLst/>
                        </a:rPr>
                        <a:t> Kadın Emeği Eğitim Merkezi</a:t>
                      </a:r>
                      <a:endParaRPr lang="tr-TR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5993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FF0000"/>
                          </a:solidFill>
                          <a:effectLst/>
                        </a:rPr>
                        <a:t>Kursların başlatılması ve bitimi</a:t>
                      </a:r>
                      <a:endParaRPr lang="tr-TR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FF0000"/>
                          </a:solidFill>
                          <a:effectLst/>
                        </a:rPr>
                        <a:t>9 Ocak -10 Haziran 2017</a:t>
                      </a:r>
                      <a:endParaRPr lang="tr-TR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effectLst/>
                        </a:rPr>
                        <a:t>Zeytinköy</a:t>
                      </a:r>
                      <a:r>
                        <a:rPr lang="tr-TR" sz="1800" dirty="0">
                          <a:effectLst/>
                        </a:rPr>
                        <a:t> Kadın Emeği Eğitim Merkezi</a:t>
                      </a:r>
                      <a:endParaRPr lang="tr-TR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928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FF0000"/>
                          </a:solidFill>
                          <a:effectLst/>
                        </a:rPr>
                        <a:t>Ürün tasarım atölyeleri</a:t>
                      </a:r>
                      <a:endParaRPr lang="tr-TR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25-26-27-28 Nisan 2017</a:t>
                      </a:r>
                      <a:endParaRPr lang="tr-TR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Antalya’da uygun bir otel salonu</a:t>
                      </a:r>
                      <a:endParaRPr lang="tr-TR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5993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rgbClr val="FF0000"/>
                          </a:solidFill>
                          <a:effectLst/>
                        </a:rPr>
                        <a:t>Zeytinköy</a:t>
                      </a:r>
                      <a:r>
                        <a:rPr lang="tr-TR" sz="1800" dirty="0">
                          <a:solidFill>
                            <a:srgbClr val="FF0000"/>
                          </a:solidFill>
                          <a:effectLst/>
                        </a:rPr>
                        <a:t> Semt Kermesi Şenliği</a:t>
                      </a:r>
                      <a:endParaRPr lang="tr-TR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21 Mayıs 2017</a:t>
                      </a:r>
                      <a:endParaRPr lang="tr-TR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Uygun bir semt alanı</a:t>
                      </a:r>
                      <a:endParaRPr lang="tr-TR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928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FF0000"/>
                          </a:solidFill>
                          <a:effectLst/>
                        </a:rPr>
                        <a:t>Web sayfasının açılması</a:t>
                      </a:r>
                      <a:endParaRPr lang="tr-TR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31 Mayıs 2017</a:t>
                      </a:r>
                      <a:endParaRPr lang="tr-TR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Internet ortamında</a:t>
                      </a:r>
                      <a:endParaRPr lang="tr-TR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5993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FF0000"/>
                          </a:solidFill>
                          <a:effectLst/>
                        </a:rPr>
                        <a:t>Kursların Belge Dağıtım Töreni</a:t>
                      </a:r>
                      <a:endParaRPr lang="tr-TR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15 Haziran 2017</a:t>
                      </a:r>
                      <a:endParaRPr lang="tr-TR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effectLst/>
                        </a:rPr>
                        <a:t>Zeytinköy</a:t>
                      </a:r>
                      <a:r>
                        <a:rPr lang="tr-TR" sz="1800" dirty="0">
                          <a:effectLst/>
                        </a:rPr>
                        <a:t> Kadın Emeği Eğitim Merkezi</a:t>
                      </a:r>
                      <a:endParaRPr lang="tr-TR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4242</Words>
  <Application>WPS Presentation</Application>
  <PresentationFormat>Geniş ekran</PresentationFormat>
  <Paragraphs>138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</vt:lpstr>
      <vt:lpstr>SimSun</vt:lpstr>
      <vt:lpstr>Wingdings</vt:lpstr>
      <vt:lpstr>Calibri</vt:lpstr>
      <vt:lpstr>Calibri Light</vt:lpstr>
      <vt:lpstr>Microsoft YaHei</vt:lpstr>
      <vt:lpstr>Arial Unicode MS</vt:lpstr>
      <vt:lpstr>Office Theme</vt:lpstr>
      <vt:lpstr>    ZEYTİNKÖY KADIN EMEĞİ EĞİTİM MERKEZİ PROJESİ </vt:lpstr>
      <vt:lpstr>PROJENİN AMACI</vt:lpstr>
      <vt:lpstr>PROJENİN PAYDAŞLARI</vt:lpstr>
      <vt:lpstr>PROJENİN KURSLARI</vt:lpstr>
      <vt:lpstr>PROJENİN OKUMA YAZMA KURSLARI</vt:lpstr>
      <vt:lpstr>PROJE KAPSAMINDAKİ DİĞER EĞİTİMLER</vt:lpstr>
      <vt:lpstr>KURSİYERLERİN ÜRÜNLERİ NASIL GELİŞTİRİLECEK</vt:lpstr>
      <vt:lpstr> KURSİYERLERİN ÜRÜNLERİ NASIL PAZARLANACAK? </vt:lpstr>
      <vt:lpstr>PROJE TAKVİMİ</vt:lpstr>
      <vt:lpstr>PROJEYE KAYIT OLMAK İÇİN NE YAPMALISINIZ? </vt:lpstr>
      <vt:lpstr>PowerPoint 演示文稿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ZEYTİNKÖY KADIN EMEĞİ EĞİTİM MERKEZİ PROJESİ</dc:title>
  <dc:creator>USER</dc:creator>
  <cp:lastModifiedBy>tukd antalya</cp:lastModifiedBy>
  <cp:revision>15</cp:revision>
  <dcterms:created xsi:type="dcterms:W3CDTF">2016-12-22T19:24:00Z</dcterms:created>
  <dcterms:modified xsi:type="dcterms:W3CDTF">2024-08-26T14:53:21Z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00C7EBF58F60403A953D9354CB89B3AA_13</vt:lpwstr>
  </property>
  <property fmtid="{D5CDD505-2E9C-101B-9397-08002B2CF9AE}" pid="3" name="KSOProductBuildVer">
    <vt:lpwstr>1033-12.2.0.17562</vt:lpwstr>
  </property>
</Properties>
</file>